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65" r:id="rId11"/>
    <p:sldId id="262" r:id="rId12"/>
    <p:sldId id="258" r:id="rId13"/>
    <p:sldId id="259" r:id="rId14"/>
    <p:sldId id="260" r:id="rId15"/>
    <p:sldId id="263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1ABBA-087A-4E07-BEBF-3110D99CE110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8AD91-1E86-4534-9B28-DD0C768F92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07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https://www.drone.jp/column/2021070616000046984.html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8AD91-1E86-4534-9B28-DD0C768F923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98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1CFAC2-6566-4C45-BBDB-4E69061A6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3C1579C-6980-47FF-8EDF-44DFFD681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9FB8A3-AEF7-4A3C-A7BE-2EABDD45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3F4ED1-296A-412B-9B1D-054309F9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D0AF9-9618-483A-9C02-65F7CE97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1861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AA46A2-690C-468B-B015-7A92EA12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83A4A38-4121-4DBD-8E29-46742F011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832297-C706-4B57-BDA1-77A96158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0BE591-072A-410D-B04B-DE36C6BD4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8BABA8-F6FD-43D4-8413-773052F9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34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A65356A-02BC-4D04-ABED-DF12759FA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3651024-6DA0-4CC8-B8E1-B26AA2038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75CF12-3D6A-4348-B336-900BD399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BC7394-8EF2-4CD0-A2AC-8204ED93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314FFC-F31F-4F9B-9242-600DBB22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952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B6D39D-2664-49E8-9003-86C0A73B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7D1B02-70AE-4414-BB9D-5BE4A858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C79F0D-C4A9-439E-90B4-2FBCBB3C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68F78F-AABB-4463-ABDF-9938A026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C6D05C-804D-4930-8466-6B02B90F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498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5915-ADC3-49D1-9A82-DC8554A96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2A8B40-47F2-4DAC-9CB9-D69B34F0B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CB2C20-926E-437B-A4AF-9731A627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ED5489-EF8D-47DA-AFF8-8077524F7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205FB2-7AE5-4A51-B0A4-B859EB7D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31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EEEB8-C1DF-4619-9AAF-7E8A9510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5FAFCE-BE60-472A-B74D-C2CBDD18D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E52CC04-AC37-4CAD-8CE7-00F9C86B2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D06507-9F49-4F50-93DE-0C62FF6D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C91735-0CB7-4B8F-A486-D396B788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9902FC2-B70F-43F3-A75C-9DFF2342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52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731255-CCEE-4DBB-82AA-E90972C1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79E979-87C6-4B63-BE0E-8BBAC25B7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BE6296-97AD-4050-AEA7-D011A9354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EE5C2A-7EEB-4808-95F7-B0C6DE3B7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9AB37AC-00FA-4278-9553-05D0BF7292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2D92DEA-42B4-4134-AE75-FE70BBD9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ED65E5-DB0D-4029-B4BD-D31225FF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2CDF210-892F-449B-AC0B-EC9B85F4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20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40B490-DF48-4B40-A937-1C19CF0C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AD9A502-91E6-4733-80EA-1FF0973A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6156BC7-52E4-433A-8601-958BF51F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684E67-CF21-4A5D-968D-92F62163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50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5AB7CDC-4CC8-45C5-BCBD-624140F99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064673-F6B0-4544-8D29-880A550E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E1EE42-9E63-401B-B941-FEF75B34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24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5DAD8-1437-49C3-8781-8B7F3A93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4E3327-9F8B-459B-B698-110EA37A8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46F8D10-7D48-4EDB-B3F4-84935D437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FDA164-1597-4FC4-A71C-F1E1A932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C63FC2E-246F-4521-857F-FAC0A323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372A310-C77C-4AC3-A7CD-3C4B115D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4500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D5110B-E186-4F4A-B538-1B1B7ACC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0278172-5014-41C3-B556-EB00037BCE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6B808A-08AB-4364-BE5E-B7F241558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26AE875-E72E-4F29-A50F-F62576ED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E28CB8-D976-4055-B09E-2B8F7476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6E6478-CEA6-4515-9B9B-4A86C721D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63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F41AAC-A3C1-4AE0-A57B-A0F5E162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2F81BE-B6D0-4023-984E-944E1C9DD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6DEC33-0FA1-4D32-BB1B-6941123B1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93082-A972-4E62-8B18-011A38EE6E5D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744861-1D1E-4BE3-BC12-8F09FF42A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26BEE2-7797-4EB0-90B6-0494924E5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C4DD3-2330-4DA5-BE3F-4CA10AA685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88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akachochin/items/03a16038b3c20176c0a4,(2021/10/26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814492-8B11-4A43-ACE6-6F23F83361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週報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61F94D-452A-49BC-A755-AB5B092D1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21P2033 </a:t>
            </a:r>
          </a:p>
          <a:p>
            <a:r>
              <a:rPr kumimoji="1" lang="ja-JP" altLang="en-US" dirty="0"/>
              <a:t>機械電子創成工学科専攻</a:t>
            </a:r>
            <a:endParaRPr kumimoji="1" lang="en-US" altLang="ja-JP" dirty="0"/>
          </a:p>
          <a:p>
            <a:r>
              <a:rPr lang="ja-JP" altLang="en-US" dirty="0"/>
              <a:t>山田竜輝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836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3AEF47-BBE1-4525-BEA1-615BCD88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超音波ビーコンについて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44104-CC1F-4310-905F-26403BD38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main</a:t>
            </a:r>
            <a:r>
              <a:rPr kumimoji="1" lang="ja-JP" altLang="en-US" dirty="0"/>
              <a:t>は超音波ビーコンである必要があるのか？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反射強度、精度的問題がある。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加速度センサだと初期位置がわからない問題。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初期位置と自分がどこにいるかわからない。</a:t>
            </a:r>
            <a:endParaRPr kumimoji="1" lang="en-US" altLang="ja-JP" dirty="0"/>
          </a:p>
          <a:p>
            <a:r>
              <a:rPr lang="ja-JP" altLang="en-US" dirty="0"/>
              <a:t>加速度センサであるべきでないのか？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350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79686C-BF20-4DF5-84B1-3E121221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uORB</a:t>
            </a:r>
            <a:r>
              <a:rPr kumimoji="1" lang="en-US" altLang="ja-JP" dirty="0"/>
              <a:t> Message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526AA-DFD8-41C8-BF21-8AF9E115B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スレッド間</a:t>
            </a:r>
            <a:r>
              <a:rPr kumimoji="1" lang="en-US" altLang="ja-JP" dirty="0"/>
              <a:t>/</a:t>
            </a:r>
            <a:r>
              <a:rPr kumimoji="1" lang="ja-JP" altLang="en-US" dirty="0"/>
              <a:t>プロセス間通信に使用される非同期通信</a:t>
            </a:r>
            <a:r>
              <a:rPr kumimoji="1" lang="en-US" altLang="ja-JP" dirty="0"/>
              <a:t>publish()/subscribe</a:t>
            </a:r>
            <a:r>
              <a:rPr lang="ja-JP" altLang="en-US" dirty="0"/>
              <a:t>メッセージング</a:t>
            </a:r>
            <a:r>
              <a:rPr lang="en-US" altLang="ja-JP" dirty="0"/>
              <a:t>API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915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C26CA2-6A8E-4A9E-B68E-87585689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超音波ビーコンの位置情報取得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AF845C-0038-425A-90D1-040F63484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取得する際に起きた問題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超音波ビーコンが</a:t>
            </a:r>
            <a:r>
              <a:rPr lang="en-US" altLang="ja-JP" dirty="0"/>
              <a:t>Dashboard</a:t>
            </a:r>
            <a:r>
              <a:rPr lang="ja-JP" altLang="en-US" dirty="0"/>
              <a:t>で認識されない。</a:t>
            </a:r>
            <a:endParaRPr lang="en-US" altLang="ja-JP" dirty="0"/>
          </a:p>
          <a:p>
            <a:r>
              <a:rPr kumimoji="1" lang="ja-JP" altLang="en-US" dirty="0"/>
              <a:t>原因</a:t>
            </a:r>
            <a:r>
              <a:rPr lang="ja-JP" altLang="en-US" dirty="0"/>
              <a:t>調査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超音波ビーコンの</a:t>
            </a:r>
            <a:r>
              <a:rPr kumimoji="1" lang="en-US" altLang="ja-JP" dirty="0"/>
              <a:t>LED</a:t>
            </a:r>
            <a:r>
              <a:rPr kumimoji="1" lang="ja-JP" altLang="en-US" dirty="0"/>
              <a:t>関係、無線周波数、パラメータ差分確認</a:t>
            </a:r>
            <a:endParaRPr kumimoji="1" lang="en-US" altLang="ja-JP" dirty="0"/>
          </a:p>
          <a:p>
            <a:r>
              <a:rPr lang="ja-JP" altLang="en-US" dirty="0"/>
              <a:t>解決方法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reset</a:t>
            </a:r>
            <a:r>
              <a:rPr kumimoji="1" lang="ja-JP" altLang="en-US" dirty="0"/>
              <a:t>ボタン、</a:t>
            </a:r>
            <a:r>
              <a:rPr kumimoji="1" lang="en-US" altLang="ja-JP" dirty="0"/>
              <a:t>default</a:t>
            </a:r>
            <a:r>
              <a:rPr kumimoji="1" lang="ja-JP" altLang="en-US" dirty="0"/>
              <a:t>ボタンで解決</a:t>
            </a:r>
          </a:p>
        </p:txBody>
      </p:sp>
    </p:spTree>
    <p:extLst>
      <p:ext uri="{BB962C8B-B14F-4D97-AF65-F5344CB8AC3E}">
        <p14:creationId xmlns:p14="http://schemas.microsoft.com/office/powerpoint/2010/main" val="98768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EF806D-82F7-48AD-8F58-F01E78DB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原因調査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13F46D-77BF-4977-96EA-FDEE6B07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1. </a:t>
            </a:r>
            <a:r>
              <a:rPr kumimoji="1" lang="ja-JP" altLang="en-US" dirty="0"/>
              <a:t>超音波ビーコンの</a:t>
            </a:r>
            <a:r>
              <a:rPr kumimoji="1" lang="en-US" altLang="ja-JP" dirty="0"/>
              <a:t>LED</a:t>
            </a:r>
            <a:r>
              <a:rPr lang="ja-JP" altLang="en-US" dirty="0"/>
              <a:t>調査</a:t>
            </a:r>
            <a:r>
              <a:rPr kumimoji="1" lang="ja-JP" altLang="en-US" dirty="0"/>
              <a:t>　　        </a:t>
            </a:r>
            <a:r>
              <a:rPr kumimoji="1" lang="en-US" altLang="ja-JP" dirty="0"/>
              <a:t>2. </a:t>
            </a:r>
            <a:r>
              <a:rPr kumimoji="1" lang="ja-JP" altLang="en-US" dirty="0"/>
              <a:t>無線周波数</a:t>
            </a:r>
            <a:r>
              <a:rPr lang="ja-JP" altLang="en-US" dirty="0"/>
              <a:t>調査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endParaRPr lang="en-US" altLang="ja-JP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LED</a:t>
            </a:r>
            <a:r>
              <a:rPr lang="ja-JP" altLang="en-US" sz="2000" dirty="0"/>
              <a:t>が点滅状態で光っていると接続準備完了。　無線周波数が</a:t>
            </a:r>
            <a:r>
              <a:rPr lang="en-US" altLang="ja-JP" sz="2000" dirty="0"/>
              <a:t>919MHz</a:t>
            </a:r>
            <a:r>
              <a:rPr lang="ja-JP" altLang="en-US" sz="2000" dirty="0"/>
              <a:t>になっているか</a:t>
            </a:r>
            <a:endParaRPr lang="en-US" altLang="ja-JP" sz="2000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BFC906-4AEA-44E5-BE98-D235ED51C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451577"/>
            <a:ext cx="3864106" cy="268033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D0C581C-D7C5-43A4-BB7C-4BC2C1323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49" y="2366963"/>
            <a:ext cx="3019425" cy="29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15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ED426-E980-4BCB-8522-188831F6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原因調査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863880-C60F-4CB8-B098-6BE6DCA2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3. </a:t>
            </a:r>
            <a:r>
              <a:rPr kumimoji="1" lang="ja-JP" altLang="en-US" dirty="0"/>
              <a:t>パラメータ差分調査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35FC65-0927-4363-AB2C-B004180C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466975"/>
            <a:ext cx="5981700" cy="33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0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21FC4-B65B-4165-B52F-FF688320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PX4</a:t>
            </a:r>
            <a:r>
              <a:rPr kumimoji="1" lang="ja-JP" altLang="en-US" dirty="0"/>
              <a:t>と</a:t>
            </a:r>
            <a:r>
              <a:rPr kumimoji="1" lang="en-US" altLang="ja-JP" dirty="0" err="1"/>
              <a:t>ArduPilot</a:t>
            </a:r>
            <a:r>
              <a:rPr kumimoji="1" lang="ja-JP" altLang="en-US" dirty="0"/>
              <a:t>の違いについて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0B1D28-9AAC-4CE4-BA36-12F86F14D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APM/</a:t>
            </a:r>
            <a:r>
              <a:rPr lang="en-US" altLang="ja-JP" b="0" i="0" dirty="0" err="1">
                <a:solidFill>
                  <a:srgbClr val="333333"/>
                </a:solidFill>
                <a:effectLst/>
                <a:latin typeface="-apple-system"/>
              </a:rPr>
              <a:t>Ardupilot</a:t>
            </a:r>
            <a:endParaRPr lang="en-US" altLang="ja-JP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ja-JP" altLang="en-US" b="0" i="0" dirty="0">
                <a:solidFill>
                  <a:srgbClr val="333333"/>
                </a:solidFill>
                <a:effectLst/>
                <a:latin typeface="-apple-system"/>
              </a:rPr>
              <a:t>　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3D Robotics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-apple-system"/>
              </a:rPr>
              <a:t>社によって創設されたオープンソースプロジェクト。</a:t>
            </a:r>
            <a:endParaRPr lang="en-US" altLang="ja-JP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333333"/>
                </a:solidFill>
                <a:latin typeface="-apple-system"/>
              </a:rPr>
              <a:t>　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Arduino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-apple-system"/>
              </a:rPr>
              <a:t>を開発していた。　ハードウェア名称が</a:t>
            </a:r>
            <a:r>
              <a:rPr lang="en-US" altLang="ja-JP" b="0" i="0" dirty="0" err="1">
                <a:solidFill>
                  <a:srgbClr val="333333"/>
                </a:solidFill>
                <a:effectLst/>
                <a:latin typeface="-apple-system"/>
              </a:rPr>
              <a:t>Ardupilot</a:t>
            </a:r>
            <a:endParaRPr lang="en-US" altLang="ja-JP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PX4/Autopilot</a:t>
            </a:r>
          </a:p>
          <a:p>
            <a:endParaRPr kumimoji="1" lang="en-US" altLang="ja-JP" dirty="0">
              <a:solidFill>
                <a:srgbClr val="333333"/>
              </a:solidFill>
              <a:latin typeface="-apple-system"/>
            </a:endParaRPr>
          </a:p>
          <a:p>
            <a:pPr marL="0" indent="0">
              <a:buNone/>
            </a:pPr>
            <a:r>
              <a:rPr lang="ja-JP" altLang="en-US" sz="2000" dirty="0">
                <a:solidFill>
                  <a:srgbClr val="333333"/>
                </a:solidFill>
                <a:latin typeface="-apple-system"/>
              </a:rPr>
              <a:t>参考文献：</a:t>
            </a:r>
            <a:endParaRPr lang="en-US" altLang="ja-JP" sz="2000" dirty="0">
              <a:solidFill>
                <a:srgbClr val="333333"/>
              </a:solidFill>
              <a:latin typeface="-apple-system"/>
            </a:endParaRPr>
          </a:p>
          <a:p>
            <a:pPr marL="0" indent="0">
              <a:buNone/>
            </a:pPr>
            <a:r>
              <a:rPr lang="ja-JP" altLang="en-US" sz="2000" b="1" i="0" dirty="0">
                <a:effectLst/>
                <a:latin typeface="-apple-system"/>
              </a:rPr>
              <a:t>ドローンのフライトコントローラ周りの</a:t>
            </a:r>
            <a:r>
              <a:rPr lang="en-US" altLang="ja-JP" sz="2000" b="1" i="0" dirty="0">
                <a:effectLst/>
                <a:latin typeface="-apple-system"/>
              </a:rPr>
              <a:t>OSS</a:t>
            </a:r>
            <a:r>
              <a:rPr lang="ja-JP" altLang="en-US" sz="2000" b="1" i="0" dirty="0">
                <a:effectLst/>
                <a:latin typeface="-apple-system"/>
              </a:rPr>
              <a:t>プロジェクトについて</a:t>
            </a:r>
            <a:r>
              <a:rPr lang="en-US" altLang="ja-JP" sz="2000" b="1" i="0" dirty="0">
                <a:effectLst/>
                <a:latin typeface="-apple-system"/>
              </a:rPr>
              <a:t>,</a:t>
            </a:r>
            <a:endParaRPr lang="en-US" altLang="ja-JP" sz="2000" dirty="0">
              <a:solidFill>
                <a:srgbClr val="333333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altLang="ja-JP" sz="2000" dirty="0">
                <a:solidFill>
                  <a:srgbClr val="333333"/>
                </a:solidFill>
                <a:latin typeface="-apple-system"/>
                <a:hlinkClick r:id="rId3"/>
              </a:rPr>
              <a:t>https://qiita.com/akachochin/items/03a16038b3c20176c0a4,(2021/10/26)</a:t>
            </a:r>
            <a:endParaRPr lang="en-US" altLang="ja-JP" sz="2000" dirty="0">
              <a:solidFill>
                <a:srgbClr val="333333"/>
              </a:solidFill>
              <a:latin typeface="-apple-system"/>
            </a:endParaRPr>
          </a:p>
          <a:p>
            <a:pPr marL="0" indent="0">
              <a:buNone/>
            </a:pP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685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1B94A0-9910-4DC8-8209-93EA075C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今週の実施内容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06B0A1-160B-433D-8937-A4B6BB3DC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b="1" dirty="0"/>
              <a:t>・</a:t>
            </a:r>
            <a:r>
              <a:rPr lang="en-US" altLang="ja-JP" b="1" dirty="0"/>
              <a:t>GPS</a:t>
            </a:r>
            <a:r>
              <a:rPr lang="ja-JP" altLang="en-US" b="1" dirty="0"/>
              <a:t>の位置情報取得（</a:t>
            </a:r>
            <a:r>
              <a:rPr lang="en-US" altLang="ja-JP" b="1" dirty="0"/>
              <a:t>Simulink QGC</a:t>
            </a:r>
            <a:r>
              <a:rPr lang="ja-JP" altLang="en-US" b="1" dirty="0"/>
              <a:t>）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　　－津田沼校舎の</a:t>
            </a:r>
            <a:r>
              <a:rPr lang="en-US" altLang="ja-JP" b="1" dirty="0"/>
              <a:t>2</a:t>
            </a:r>
            <a:r>
              <a:rPr lang="ja-JP" altLang="en-US" b="1" dirty="0"/>
              <a:t>号館外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85664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E3200D-A4B0-4E2B-8533-1E0CD277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・</a:t>
            </a:r>
            <a:r>
              <a:rPr lang="en-US" altLang="ja-JP" b="1" dirty="0"/>
              <a:t>GPS</a:t>
            </a:r>
            <a:r>
              <a:rPr lang="ja-JP" altLang="en-US" b="1" dirty="0"/>
              <a:t>の位置情報取得（</a:t>
            </a:r>
            <a:r>
              <a:rPr lang="en-US" altLang="ja-JP" b="1" dirty="0"/>
              <a:t>Simulink</a:t>
            </a:r>
            <a:r>
              <a:rPr lang="ja-JP" altLang="en-US" b="1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C39814-31EB-4B88-89BB-0F313112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Simulink</a:t>
            </a:r>
          </a:p>
          <a:p>
            <a:pPr marL="0" indent="0">
              <a:buNone/>
            </a:pPr>
            <a:r>
              <a:rPr kumimoji="1" lang="ja-JP" altLang="en-US" dirty="0"/>
              <a:t>　　</a:t>
            </a:r>
            <a:r>
              <a:rPr lang="ja-JP" altLang="en-US" dirty="0"/>
              <a:t>緯度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3B290B6-65A8-4E2B-BDCD-C155314A8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91" y="1383824"/>
            <a:ext cx="9082757" cy="510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40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E3200D-A4B0-4E2B-8533-1E0CD277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・</a:t>
            </a:r>
            <a:r>
              <a:rPr lang="en-US" altLang="ja-JP" b="1" dirty="0"/>
              <a:t>GPS</a:t>
            </a:r>
            <a:r>
              <a:rPr lang="ja-JP" altLang="en-US" b="1" dirty="0"/>
              <a:t>の位置情報取得（</a:t>
            </a:r>
            <a:r>
              <a:rPr lang="en-US" altLang="ja-JP" b="1" dirty="0"/>
              <a:t>Simulink</a:t>
            </a:r>
            <a:r>
              <a:rPr lang="ja-JP" altLang="en-US" b="1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C39814-31EB-4B88-89BB-0F313112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Simulink</a:t>
            </a:r>
          </a:p>
          <a:p>
            <a:pPr marL="0" indent="0">
              <a:buNone/>
            </a:pPr>
            <a:r>
              <a:rPr kumimoji="1" lang="ja-JP" altLang="en-US" dirty="0"/>
              <a:t>　　経度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0CC04A7-09BF-4D34-8926-BB11AA997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87" y="1452880"/>
            <a:ext cx="8518313" cy="47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7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56411E-7F0B-4C91-A59A-C69617D6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・</a:t>
            </a:r>
            <a:r>
              <a:rPr lang="en-US" altLang="ja-JP" b="1" dirty="0"/>
              <a:t>GPS</a:t>
            </a:r>
            <a:r>
              <a:rPr lang="ja-JP" altLang="en-US" b="1" dirty="0"/>
              <a:t>の位置情報取得（</a:t>
            </a:r>
            <a:r>
              <a:rPr lang="en-US" altLang="ja-JP" b="1" dirty="0"/>
              <a:t>Simulink</a:t>
            </a:r>
            <a:r>
              <a:rPr lang="ja-JP" altLang="en-US" b="1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A8EAC3-2E9C-433E-A362-C232CD553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Simulink</a:t>
            </a:r>
          </a:p>
          <a:p>
            <a:pPr marL="0" indent="0">
              <a:buNone/>
            </a:pPr>
            <a:r>
              <a:rPr lang="ja-JP" altLang="en-US" dirty="0"/>
              <a:t>　　高度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C7CE22-09D5-485F-B0BE-81F119F23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90" y="1560194"/>
            <a:ext cx="8769210" cy="49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9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F065A-7F1F-4E64-ABF0-60B27ED3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・</a:t>
            </a:r>
            <a:r>
              <a:rPr lang="en-US" altLang="ja-JP" b="1" dirty="0"/>
              <a:t>GPS</a:t>
            </a:r>
            <a:r>
              <a:rPr lang="ja-JP" altLang="en-US" b="1" dirty="0"/>
              <a:t>の位置情報取得（</a:t>
            </a:r>
            <a:r>
              <a:rPr lang="en-US" altLang="ja-JP" b="1" dirty="0"/>
              <a:t>QGC</a:t>
            </a:r>
            <a:r>
              <a:rPr lang="ja-JP" altLang="en-US" b="1" dirty="0"/>
              <a:t>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1FDD7CB-49DF-46CF-B7B7-A61B65C08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1293019"/>
            <a:ext cx="9712960" cy="5463540"/>
          </a:xfrm>
        </p:spPr>
      </p:pic>
    </p:spTree>
    <p:extLst>
      <p:ext uri="{BB962C8B-B14F-4D97-AF65-F5344CB8AC3E}">
        <p14:creationId xmlns:p14="http://schemas.microsoft.com/office/powerpoint/2010/main" val="257731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801A4F-3DE8-44B5-99E7-DAF0DB4A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緯度、経度検索（我孫子市あびこ）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3E4DF3C-60FF-4D04-A373-D382CEF46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8" y="1908861"/>
            <a:ext cx="9608044" cy="4184865"/>
          </a:xfrm>
        </p:spPr>
      </p:pic>
    </p:spTree>
    <p:extLst>
      <p:ext uri="{BB962C8B-B14F-4D97-AF65-F5344CB8AC3E}">
        <p14:creationId xmlns:p14="http://schemas.microsoft.com/office/powerpoint/2010/main" val="285144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C17E25-DC79-4DB8-9299-5EC54A53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緯度、経度検索（津田沼）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D760CEA-0207-43CB-95A5-751BE2874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99" y="1825625"/>
            <a:ext cx="9348802" cy="4351338"/>
          </a:xfrm>
        </p:spPr>
      </p:pic>
    </p:spTree>
    <p:extLst>
      <p:ext uri="{BB962C8B-B14F-4D97-AF65-F5344CB8AC3E}">
        <p14:creationId xmlns:p14="http://schemas.microsoft.com/office/powerpoint/2010/main" val="161731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A5CD48-CAE0-4582-9648-AA0C735D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今後の実施内容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2A6CA-3447-4F2A-AEB8-46557976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GPS</a:t>
            </a:r>
            <a:r>
              <a:rPr kumimoji="1" lang="ja-JP" altLang="en-US" b="1" dirty="0"/>
              <a:t>の位置情報精度評価</a:t>
            </a:r>
            <a:r>
              <a:rPr lang="ja-JP" altLang="en-US" b="1" dirty="0"/>
              <a:t>（</a:t>
            </a:r>
            <a:r>
              <a:rPr lang="en-US" altLang="ja-JP" b="1" dirty="0"/>
              <a:t>QGC</a:t>
            </a:r>
            <a:r>
              <a:rPr lang="ja-JP" altLang="en-US" b="1" dirty="0"/>
              <a:t>との比較）</a:t>
            </a:r>
            <a:endParaRPr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　　どういう時に</a:t>
            </a:r>
            <a:r>
              <a:rPr kumimoji="1" lang="en-US" altLang="ja-JP" b="1" dirty="0"/>
              <a:t>GPS</a:t>
            </a:r>
            <a:r>
              <a:rPr kumimoji="1" lang="ja-JP" altLang="en-US" b="1" dirty="0"/>
              <a:t>の情報がなくなるか</a:t>
            </a:r>
            <a:endParaRPr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　　精度が悪くなるタイミングなど</a:t>
            </a:r>
            <a:endParaRPr kumimoji="1" lang="en-US" altLang="ja-JP" b="1" dirty="0"/>
          </a:p>
          <a:p>
            <a:r>
              <a:rPr lang="en-US" altLang="ja-JP" b="1" dirty="0"/>
              <a:t>Simulink</a:t>
            </a:r>
            <a:r>
              <a:rPr lang="ja-JP" altLang="en-US" b="1" dirty="0"/>
              <a:t> </a:t>
            </a:r>
            <a:r>
              <a:rPr lang="en-US" altLang="ja-JP" b="1" dirty="0"/>
              <a:t>model</a:t>
            </a:r>
            <a:r>
              <a:rPr lang="ja-JP" altLang="en-US" b="1" dirty="0"/>
              <a:t>を用いた</a:t>
            </a:r>
            <a:r>
              <a:rPr lang="en-US" altLang="ja-JP" b="1" dirty="0"/>
              <a:t>Pixhawk</a:t>
            </a:r>
            <a:r>
              <a:rPr lang="ja-JP" altLang="en-US" b="1" dirty="0"/>
              <a:t>のモーター制御。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889435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378</Words>
  <Application>Microsoft Office PowerPoint</Application>
  <PresentationFormat>ワイド画面</PresentationFormat>
  <Paragraphs>63</Paragraphs>
  <Slides>15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-apple-system</vt:lpstr>
      <vt:lpstr>游ゴシック</vt:lpstr>
      <vt:lpstr>游ゴシック Light</vt:lpstr>
      <vt:lpstr>Arial</vt:lpstr>
      <vt:lpstr>Office テーマ</vt:lpstr>
      <vt:lpstr>週報</vt:lpstr>
      <vt:lpstr>今週の実施内容</vt:lpstr>
      <vt:lpstr>・GPSの位置情報取得（Simulink）</vt:lpstr>
      <vt:lpstr>・GPSの位置情報取得（Simulink）</vt:lpstr>
      <vt:lpstr>・GPSの位置情報取得（Simulink）</vt:lpstr>
      <vt:lpstr>・GPSの位置情報取得（QGC）</vt:lpstr>
      <vt:lpstr>緯度、経度検索（我孫子市あびこ）</vt:lpstr>
      <vt:lpstr>緯度、経度検索（津田沼）</vt:lpstr>
      <vt:lpstr>今後の実施内容</vt:lpstr>
      <vt:lpstr>超音波ビーコンについて</vt:lpstr>
      <vt:lpstr>uORB Messageについて</vt:lpstr>
      <vt:lpstr>超音波ビーコンの位置情報取得</vt:lpstr>
      <vt:lpstr>原因調査</vt:lpstr>
      <vt:lpstr>原因調査</vt:lpstr>
      <vt:lpstr>PX4とArduPilotの違いについて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週報</dc:title>
  <dc:creator>山田　竜輝</dc:creator>
  <cp:lastModifiedBy>山田　竜輝</cp:lastModifiedBy>
  <cp:revision>41</cp:revision>
  <dcterms:created xsi:type="dcterms:W3CDTF">2021-10-25T07:37:17Z</dcterms:created>
  <dcterms:modified xsi:type="dcterms:W3CDTF">2021-10-29T08:37:44Z</dcterms:modified>
</cp:coreProperties>
</file>